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57994E-8E37-45DB-8962-DB7062FAE2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62EB48F-74C9-4A79-BCCD-AAD6137802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46FF7D1-8AB1-4208-8490-1F86743B0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AAA26-08F1-4E42-9B78-8EBCAC578D96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23E34BB-E507-4A3D-A8D8-64FFB65A6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DC79D9D-40B6-4A95-975D-9B323FE35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9755-F90D-47D9-9957-4A9241B152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366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16D51E5-54A4-4A9A-8518-3A8266815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D5EACFC-E392-4E38-BE82-ACF6BEF83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E0B653E-6F43-4C0A-A816-C95F76CAA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AAA26-08F1-4E42-9B78-8EBCAC578D96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4A2CF62-A6C9-4E9F-A796-AA5B74550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0BC40DB-EB56-49F7-8553-9C9C80687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9755-F90D-47D9-9957-4A9241B152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6828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809723E-4B88-4E7D-B772-149266280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56CDEAC-0588-428D-A0DF-9101AA9F5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1AFBFDC-A7F9-4035-85B7-21B3A3919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AAA26-08F1-4E42-9B78-8EBCAC578D96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FB5F1B2-0A4F-48D7-A7F8-7630FF358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15C988D-9C5B-4E37-9D13-346DA9416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9755-F90D-47D9-9957-4A9241B152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9916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1173809-76D1-4C02-9CB8-C9E6538C3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E227F02-BAD4-432E-A311-C00BBDEA5A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1D6D208-EDF4-4A4E-90B3-46DE9D34EB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3E49BEE-DCA2-4DB1-BE54-9E76C26D9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AAA26-08F1-4E42-9B78-8EBCAC578D96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D92798F-070B-4F54-AF0C-22136C3AE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21A8702-C287-497F-A099-E31EAEBD4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9755-F90D-47D9-9957-4A9241B152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3265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57F1E4B-53B3-4AE8-921A-DE397379B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02622F3-BD55-4D21-B556-BCF616190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272AB57-0C1A-4B04-B8E0-5B8093DCA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355A72A7-34A0-41DD-8713-8EA7F5F35C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FDD06E3C-708C-45D5-8364-2B4713060D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124C69B7-BDAD-4855-8025-B88333012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AAA26-08F1-4E42-9B78-8EBCAC578D96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6E0F10C0-2C5E-4DB5-BA9E-B6EB28CA5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0F1C5A5C-3749-47AB-933A-C61D9CD70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9755-F90D-47D9-9957-4A9241B152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845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4B3B6E8-2A69-47FD-B826-3E2CC736E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0CDAAB42-5885-4CEB-9032-F53D7E428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AAA26-08F1-4E42-9B78-8EBCAC578D96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5611EA1-CAC1-47C8-B024-048809E66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64503CE-F46D-434E-A71A-FA51B6A0A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9755-F90D-47D9-9957-4A9241B152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5818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7758BF89-E1AF-4B0E-896E-2EDE9DCE2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AAA26-08F1-4E42-9B78-8EBCAC578D96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EDDCEB86-BA2E-4B7F-AA8A-AE258E508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9E65B9B-8D44-499C-B74E-EED409D20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9755-F90D-47D9-9957-4A9241B152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0969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44A3353-EDBC-4017-91A2-B446F93CB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F348FD6-F889-41A0-8F3C-79FAED914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1AD75FD-7874-4DC5-A46C-5F3FEC458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370DA47-70A0-47E6-9A28-7281680FD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AAA26-08F1-4E42-9B78-8EBCAC578D96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1B108D3-564C-4197-B5D4-11B714F15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1431A53-ED80-4EDF-A8A1-98CC9C1F8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9755-F90D-47D9-9957-4A9241B152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085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A6799D9-F57F-485B-A761-D740531D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5B65C4E4-2C77-4253-8CA9-ACAB787F96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1B699B0C-7C61-4811-ACC2-4FBCB3FD78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C4508F3-2D48-4007-BC4E-6C498F2F1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AAA26-08F1-4E42-9B78-8EBCAC578D96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C1A38E5-98B3-427A-AC24-D6D003E79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1A67B4C-CE67-4DDC-976A-8355E6A5A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9755-F90D-47D9-9957-4A9241B152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5540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E4C4FD-0623-4D58-A403-5EE7D6330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D461C35-A1F5-4121-8AFE-D7AE550B6E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7312302-53B2-4898-8B29-9C859BC71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AAA26-08F1-4E42-9B78-8EBCAC578D96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F406A93-13E6-4617-B4CB-374F8C213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CDE3DD3-E0E5-4140-A3AD-4B41050FA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9755-F90D-47D9-9957-4A9241B152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3526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8DF0FFD7-00F7-4B19-9CE5-2C9999F343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B7E51BE-B03D-420B-AE95-3B808603C2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356F5BB-A475-41BC-9804-DC20593BF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AAA26-08F1-4E42-9B78-8EBCAC578D96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EEACC62-ED06-4123-9A6E-CA27E2DD5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F1B6EDA-99C1-4E5F-B8E5-2A5F28151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9755-F90D-47D9-9957-4A9241B152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7135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4B9B4810-7AD4-4DF8-B06F-328C842FC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A6B0E82-6675-4089-A670-E5D957FF2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66208D0-DBAF-48D9-B500-3860F31E0D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AAA26-08F1-4E42-9B78-8EBCAC578D96}" type="datetimeFigureOut">
              <a:rPr lang="zh-TW" altLang="en-US" smtClean="0"/>
              <a:t>2026/9/9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9CDE39D-15D3-44F3-982D-7483E53E6B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CCA2842-27B3-4687-BAED-4EE50F75D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D9755-F90D-47D9-9957-4A9241B1522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021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BEB87AA-B6A9-49F0-A95D-8476D429A6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DAB7C32-ACFF-4A68-852F-EA8FB4EA55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68B5B00-9D5E-423D-B015-51BE57473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82" y="347232"/>
            <a:ext cx="10288436" cy="616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291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7F6F666-CA58-4F2D-A412-551F995AE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3953702B-4E44-4F5A-AC77-FB3AF64448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5600" cy="6607175"/>
          </a:xfrm>
        </p:spPr>
      </p:pic>
    </p:spTree>
    <p:extLst>
      <p:ext uri="{BB962C8B-B14F-4D97-AF65-F5344CB8AC3E}">
        <p14:creationId xmlns:p14="http://schemas.microsoft.com/office/powerpoint/2010/main" val="1484755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0AF4F3-20BB-42FF-945A-9800EFAE0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9765CA7F-6441-4A1A-A1CF-0B7A121EE1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" y="504825"/>
            <a:ext cx="9601200" cy="6257925"/>
          </a:xfrm>
        </p:spPr>
      </p:pic>
    </p:spTree>
    <p:extLst>
      <p:ext uri="{BB962C8B-B14F-4D97-AF65-F5344CB8AC3E}">
        <p14:creationId xmlns:p14="http://schemas.microsoft.com/office/powerpoint/2010/main" val="958830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4D312AD-2195-4AA3-8DCF-9B6BAC001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962221D9-F47E-4FE0-B3A9-A815F6E6F9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321425"/>
          </a:xfrm>
        </p:spPr>
      </p:pic>
    </p:spTree>
    <p:extLst>
      <p:ext uri="{BB962C8B-B14F-4D97-AF65-F5344CB8AC3E}">
        <p14:creationId xmlns:p14="http://schemas.microsoft.com/office/powerpoint/2010/main" val="2965428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B88EB87-C857-4104-85CB-4E6F3AC3A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3CC55CB1-149D-49E8-A68A-C2BD76C3CB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26" y="365125"/>
            <a:ext cx="10515600" cy="6350000"/>
          </a:xfrm>
        </p:spPr>
      </p:pic>
    </p:spTree>
    <p:extLst>
      <p:ext uri="{BB962C8B-B14F-4D97-AF65-F5344CB8AC3E}">
        <p14:creationId xmlns:p14="http://schemas.microsoft.com/office/powerpoint/2010/main" val="630966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2A3923E-D57C-4AB8-8C6A-EB4D9B373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4A2A054F-2D3B-47BB-A7CE-965E5B715B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5600" cy="6321425"/>
          </a:xfrm>
        </p:spPr>
      </p:pic>
    </p:spTree>
    <p:extLst>
      <p:ext uri="{BB962C8B-B14F-4D97-AF65-F5344CB8AC3E}">
        <p14:creationId xmlns:p14="http://schemas.microsoft.com/office/powerpoint/2010/main" val="2753762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A297B9E-1DDD-462A-949E-3077631A5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6C3488C2-E996-4F34-AB23-C3413EE93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6" y="365124"/>
            <a:ext cx="10696574" cy="6340475"/>
          </a:xfrm>
        </p:spPr>
      </p:pic>
    </p:spTree>
    <p:extLst>
      <p:ext uri="{BB962C8B-B14F-4D97-AF65-F5344CB8AC3E}">
        <p14:creationId xmlns:p14="http://schemas.microsoft.com/office/powerpoint/2010/main" val="2587976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A287013-57D6-44BF-BD55-0F8F873FD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CFACD6DC-B3D9-4D20-96DD-A3EA529295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" y="365125"/>
            <a:ext cx="10306050" cy="6127750"/>
          </a:xfrm>
        </p:spPr>
      </p:pic>
    </p:spTree>
    <p:extLst>
      <p:ext uri="{BB962C8B-B14F-4D97-AF65-F5344CB8AC3E}">
        <p14:creationId xmlns:p14="http://schemas.microsoft.com/office/powerpoint/2010/main" val="2254939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7AFC7C9-99FC-4541-86A0-6837C02BE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9F74E6FE-7200-41BE-8CF6-C7F7232C1B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610850" cy="6283325"/>
          </a:xfrm>
        </p:spPr>
      </p:pic>
    </p:spTree>
    <p:extLst>
      <p:ext uri="{BB962C8B-B14F-4D97-AF65-F5344CB8AC3E}">
        <p14:creationId xmlns:p14="http://schemas.microsoft.com/office/powerpoint/2010/main" val="630640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B2C236E-6E1F-4A80-9743-5B672D166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22DFCAEF-6F74-4CBE-8BE3-25A7C6F5ED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365124"/>
            <a:ext cx="10448924" cy="6302375"/>
          </a:xfrm>
        </p:spPr>
      </p:pic>
    </p:spTree>
    <p:extLst>
      <p:ext uri="{BB962C8B-B14F-4D97-AF65-F5344CB8AC3E}">
        <p14:creationId xmlns:p14="http://schemas.microsoft.com/office/powerpoint/2010/main" val="1289266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57E797D-039D-4A1C-8732-20CD6EF99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803694A6-F2C6-46BB-90B2-0896B0100F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365124"/>
            <a:ext cx="10658475" cy="6492875"/>
          </a:xfrm>
        </p:spPr>
      </p:pic>
    </p:spTree>
    <p:extLst>
      <p:ext uri="{BB962C8B-B14F-4D97-AF65-F5344CB8AC3E}">
        <p14:creationId xmlns:p14="http://schemas.microsoft.com/office/powerpoint/2010/main" val="3638309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06A2D73-2B2E-4388-947E-BD2801066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4ABF2921-6B04-4C47-ABDC-6DBC72B952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5599" cy="6492875"/>
          </a:xfrm>
        </p:spPr>
      </p:pic>
    </p:spTree>
    <p:extLst>
      <p:ext uri="{BB962C8B-B14F-4D97-AF65-F5344CB8AC3E}">
        <p14:creationId xmlns:p14="http://schemas.microsoft.com/office/powerpoint/2010/main" val="4047634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79702E8-2EC3-4818-9784-1ECCAC98B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AFE59DB7-78AB-4583-AB6F-38B4CF8205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74" y="365125"/>
            <a:ext cx="10448925" cy="5811838"/>
          </a:xfrm>
        </p:spPr>
      </p:pic>
    </p:spTree>
    <p:extLst>
      <p:ext uri="{BB962C8B-B14F-4D97-AF65-F5344CB8AC3E}">
        <p14:creationId xmlns:p14="http://schemas.microsoft.com/office/powerpoint/2010/main" val="2133372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CEF0C27-A4D7-47ED-912B-76022F5F7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445B0F4A-32DD-4D22-B407-F79947084E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5600" cy="5978525"/>
          </a:xfrm>
        </p:spPr>
      </p:pic>
    </p:spTree>
    <p:extLst>
      <p:ext uri="{BB962C8B-B14F-4D97-AF65-F5344CB8AC3E}">
        <p14:creationId xmlns:p14="http://schemas.microsoft.com/office/powerpoint/2010/main" val="2703876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寬螢幕</PresentationFormat>
  <Paragraphs>0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靜妤 陳</dc:creator>
  <cp:lastModifiedBy>靜妤 陳</cp:lastModifiedBy>
  <cp:revision>2</cp:revision>
  <dcterms:created xsi:type="dcterms:W3CDTF">2026-09-09T04:41:30Z</dcterms:created>
  <dcterms:modified xsi:type="dcterms:W3CDTF">2026-09-09T04:46:39Z</dcterms:modified>
</cp:coreProperties>
</file>